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6"/>
  </p:notesMasterIdLst>
  <p:handoutMasterIdLst>
    <p:handoutMasterId r:id="rId37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59" r:id="rId16"/>
    <p:sldId id="341" r:id="rId17"/>
    <p:sldId id="353" r:id="rId18"/>
    <p:sldId id="335" r:id="rId19"/>
    <p:sldId id="338" r:id="rId20"/>
    <p:sldId id="344" r:id="rId21"/>
    <p:sldId id="337" r:id="rId22"/>
    <p:sldId id="357" r:id="rId23"/>
    <p:sldId id="342" r:id="rId24"/>
    <p:sldId id="358" r:id="rId25"/>
    <p:sldId id="346" r:id="rId26"/>
    <p:sldId id="345" r:id="rId27"/>
    <p:sldId id="347" r:id="rId28"/>
    <p:sldId id="352" r:id="rId29"/>
    <p:sldId id="348" r:id="rId30"/>
    <p:sldId id="349" r:id="rId31"/>
    <p:sldId id="350" r:id="rId32"/>
    <p:sldId id="361" r:id="rId33"/>
    <p:sldId id="351" r:id="rId34"/>
    <p:sldId id="324" r:id="rId35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/>
    <p:restoredTop sz="92153"/>
  </p:normalViewPr>
  <p:slideViewPr>
    <p:cSldViewPr snapToGrid="0" snapToObjects="1" showGuides="1">
      <p:cViewPr varScale="1">
        <p:scale>
          <a:sx n="114" d="100"/>
          <a:sy n="114" d="100"/>
        </p:scale>
        <p:origin x="1120" y="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C992A696-B60C-4C01-AD6D-DDC1AFEAD96B}" type="presOf" srcId="{08E94A3C-E3F9-4DCB-80F2-BF0F1D355837}" destId="{AD1F55A4-4FB0-4C19-965D-C03487505185}" srcOrd="0" destOrd="0" presId="urn:microsoft.com/office/officeart/2005/8/layout/orgChart1"/>
    <dgm:cxn modelId="{E15A4D80-CA79-462C-A8AD-B3C0BBCF59BB}" type="presOf" srcId="{08E94A3C-E3F9-4DCB-80F2-BF0F1D355837}" destId="{7C5CB007-9CB9-4DD1-9C93-2BB304162C5C}" srcOrd="1" destOrd="0" presId="urn:microsoft.com/office/officeart/2005/8/layout/orgChart1"/>
    <dgm:cxn modelId="{47BCBDBB-180B-4062-8F7C-A5A41B862528}" type="presOf" srcId="{6DCEFBA8-9AF0-4287-BAA6-2A330D0E72A0}" destId="{D6C0DBC7-0CBC-491C-808A-016EA2A3C29B}" srcOrd="1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D64E1026-7EF5-402D-8755-929EAB1744FA}" type="presOf" srcId="{6DCEFBA8-9AF0-4287-BAA6-2A330D0E72A0}" destId="{D27DAFF7-73EF-465C-987A-E71CB5CF2C14}" srcOrd="0" destOrd="0" presId="urn:microsoft.com/office/officeart/2005/8/layout/orgChart1"/>
    <dgm:cxn modelId="{F631359F-8386-449D-8E4D-6D9A1BC037F5}" type="presOf" srcId="{AC775265-E55A-4080-90BE-66240C794569}" destId="{E4BBB60E-1449-4570-B218-D65ACFD094B5}" srcOrd="1" destOrd="0" presId="urn:microsoft.com/office/officeart/2005/8/layout/orgChart1"/>
    <dgm:cxn modelId="{39FA3CCF-B83E-48D8-A330-C583AF39CAC2}" type="presOf" srcId="{3B09A6CC-6417-4210-9BB0-85F6671246B1}" destId="{A3ABFDB1-D4BD-463C-BDB5-771EB420DD25}" srcOrd="0" destOrd="0" presId="urn:microsoft.com/office/officeart/2005/8/layout/orgChart1"/>
    <dgm:cxn modelId="{A4A7A2E6-E7D2-427E-B988-CAD17E905D7C}" type="presOf" srcId="{8E511E9B-D0EF-4D12-889B-52CC4A3FCE11}" destId="{B30E9949-B6F0-486E-A069-7BC45BEB17B8}" srcOrd="0" destOrd="0" presId="urn:microsoft.com/office/officeart/2005/8/layout/orgChart1"/>
    <dgm:cxn modelId="{0EBEAF8B-AE02-47E1-918D-55CDA1312404}" type="presOf" srcId="{589BB826-3094-4E05-BCA4-FC00C7473B4E}" destId="{D9D62335-C785-4F70-B8F2-67AE97F5F811}" srcOrd="0" destOrd="0" presId="urn:microsoft.com/office/officeart/2005/8/layout/orgChart1"/>
    <dgm:cxn modelId="{2DA58E3C-B8FD-41A5-B2A6-8606AF6E5305}" type="presOf" srcId="{AC775265-E55A-4080-90BE-66240C794569}" destId="{5DFD746A-3CB5-4049-A053-3DAABFEF5E8F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BE5CADC2-95B4-40F4-9AFB-A5837DEBC428}" type="presOf" srcId="{F24C2DAE-E3B4-409D-9C3A-D81FB1F6AA1B}" destId="{594486B9-F863-4C3E-8DA2-155D16E2FB16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8340A6AD-3F14-4CAE-B329-19346E907130}" type="presOf" srcId="{A56B0050-3C57-4EA0-AD1B-26A2600E7218}" destId="{1321BFF2-DF98-46A2-AE7B-CE50AC2880D3}" srcOrd="0" destOrd="0" presId="urn:microsoft.com/office/officeart/2005/8/layout/orgChart1"/>
    <dgm:cxn modelId="{8C393DD5-A97A-43EB-80BD-A26778E5D05A}" type="presOf" srcId="{681D7318-F0DA-4398-9E26-70B327CBBC18}" destId="{6C40A7A6-AA29-4FD7-801B-4F775F093D87}" srcOrd="0" destOrd="0" presId="urn:microsoft.com/office/officeart/2005/8/layout/orgChart1"/>
    <dgm:cxn modelId="{2A700C6E-E21B-44BC-B04F-DA81B28B95C7}" type="presOf" srcId="{8E511E9B-D0EF-4D12-889B-52CC4A3FCE11}" destId="{CC58AAAE-E767-4DE7-BD1F-D06BC241BC0F}" srcOrd="1" destOrd="0" presId="urn:microsoft.com/office/officeart/2005/8/layout/orgChart1"/>
    <dgm:cxn modelId="{69D9F1D3-AD17-41D7-A84E-C3FB6516288F}" type="presOf" srcId="{A56B0050-3C57-4EA0-AD1B-26A2600E7218}" destId="{AB0AECA2-B89E-4401-A30A-5C79DC3ED960}" srcOrd="1" destOrd="0" presId="urn:microsoft.com/office/officeart/2005/8/layout/orgChart1"/>
    <dgm:cxn modelId="{C6EA8B98-B266-45BB-9D36-9170470B3835}" type="presOf" srcId="{95BE9801-2A11-4AF3-9AB7-CA3A79F1765F}" destId="{D84AAD4B-798C-40EB-81CE-69478293701E}" srcOrd="0" destOrd="0" presId="urn:microsoft.com/office/officeart/2005/8/layout/orgChart1"/>
    <dgm:cxn modelId="{5AA3213A-D5E6-420B-8BFE-D05FE3E1C94B}" type="presParOf" srcId="{D84AAD4B-798C-40EB-81CE-69478293701E}" destId="{267C36AD-4D22-4DEF-A02E-3BDD716830D9}" srcOrd="0" destOrd="0" presId="urn:microsoft.com/office/officeart/2005/8/layout/orgChart1"/>
    <dgm:cxn modelId="{942D1BAA-E395-4A7D-ADC1-773B8B3F03F1}" type="presParOf" srcId="{267C36AD-4D22-4DEF-A02E-3BDD716830D9}" destId="{3EBF8184-C1E8-4352-B18C-92BF2612CD25}" srcOrd="0" destOrd="0" presId="urn:microsoft.com/office/officeart/2005/8/layout/orgChart1"/>
    <dgm:cxn modelId="{817CBCD7-DED4-44F0-92DF-7AB461718158}" type="presParOf" srcId="{3EBF8184-C1E8-4352-B18C-92BF2612CD25}" destId="{5DFD746A-3CB5-4049-A053-3DAABFEF5E8F}" srcOrd="0" destOrd="0" presId="urn:microsoft.com/office/officeart/2005/8/layout/orgChart1"/>
    <dgm:cxn modelId="{75B03611-DC20-486C-9370-E06C3EE56643}" type="presParOf" srcId="{3EBF8184-C1E8-4352-B18C-92BF2612CD25}" destId="{E4BBB60E-1449-4570-B218-D65ACFD094B5}" srcOrd="1" destOrd="0" presId="urn:microsoft.com/office/officeart/2005/8/layout/orgChart1"/>
    <dgm:cxn modelId="{A2FD5732-D292-4603-9F1C-EAA1D28FC169}" type="presParOf" srcId="{267C36AD-4D22-4DEF-A02E-3BDD716830D9}" destId="{D4865F9B-73C8-4D22-91BF-F20348990712}" srcOrd="1" destOrd="0" presId="urn:microsoft.com/office/officeart/2005/8/layout/orgChart1"/>
    <dgm:cxn modelId="{CFAE494D-50CC-435A-BA39-760959987272}" type="presParOf" srcId="{D4865F9B-73C8-4D22-91BF-F20348990712}" destId="{6C40A7A6-AA29-4FD7-801B-4F775F093D87}" srcOrd="0" destOrd="0" presId="urn:microsoft.com/office/officeart/2005/8/layout/orgChart1"/>
    <dgm:cxn modelId="{69B70FEB-3BD6-45CD-8D73-0A7D65A3B812}" type="presParOf" srcId="{D4865F9B-73C8-4D22-91BF-F20348990712}" destId="{3608C175-D690-470D-BD93-CCDB2F4B8B4F}" srcOrd="1" destOrd="0" presId="urn:microsoft.com/office/officeart/2005/8/layout/orgChart1"/>
    <dgm:cxn modelId="{7EEDDEA2-CA42-4898-A736-E40256A53790}" type="presParOf" srcId="{3608C175-D690-470D-BD93-CCDB2F4B8B4F}" destId="{6ABB0204-A949-4459-9A06-D443D3F52057}" srcOrd="0" destOrd="0" presId="urn:microsoft.com/office/officeart/2005/8/layout/orgChart1"/>
    <dgm:cxn modelId="{0B6225DE-B16C-425E-B90D-EDE3F038FEFB}" type="presParOf" srcId="{6ABB0204-A949-4459-9A06-D443D3F52057}" destId="{1321BFF2-DF98-46A2-AE7B-CE50AC2880D3}" srcOrd="0" destOrd="0" presId="urn:microsoft.com/office/officeart/2005/8/layout/orgChart1"/>
    <dgm:cxn modelId="{242CA3F2-82DD-4AEA-8E06-40F54490DBB6}" type="presParOf" srcId="{6ABB0204-A949-4459-9A06-D443D3F52057}" destId="{AB0AECA2-B89E-4401-A30A-5C79DC3ED960}" srcOrd="1" destOrd="0" presId="urn:microsoft.com/office/officeart/2005/8/layout/orgChart1"/>
    <dgm:cxn modelId="{9AC6213F-1BAF-4DE7-85BC-996AE7723FF7}" type="presParOf" srcId="{3608C175-D690-470D-BD93-CCDB2F4B8B4F}" destId="{34E634A0-71D9-4103-97F7-554C4364C592}" srcOrd="1" destOrd="0" presId="urn:microsoft.com/office/officeart/2005/8/layout/orgChart1"/>
    <dgm:cxn modelId="{E978160B-2CD2-472B-B733-4785F0128047}" type="presParOf" srcId="{3608C175-D690-470D-BD93-CCDB2F4B8B4F}" destId="{2D8CDDB7-782D-43CC-B512-A586EAA9DD92}" srcOrd="2" destOrd="0" presId="urn:microsoft.com/office/officeart/2005/8/layout/orgChart1"/>
    <dgm:cxn modelId="{6737B533-35E1-4803-B081-D1FBEC3BCA22}" type="presParOf" srcId="{D4865F9B-73C8-4D22-91BF-F20348990712}" destId="{D9D62335-C785-4F70-B8F2-67AE97F5F811}" srcOrd="2" destOrd="0" presId="urn:microsoft.com/office/officeart/2005/8/layout/orgChart1"/>
    <dgm:cxn modelId="{4EFB273D-06C6-4278-919B-71EB0D6AF72C}" type="presParOf" srcId="{D4865F9B-73C8-4D22-91BF-F20348990712}" destId="{656D7DF0-988F-452B-8864-8CBA41E20D42}" srcOrd="3" destOrd="0" presId="urn:microsoft.com/office/officeart/2005/8/layout/orgChart1"/>
    <dgm:cxn modelId="{BE6F0632-8F08-4A58-AE1D-631570FB5DB4}" type="presParOf" srcId="{656D7DF0-988F-452B-8864-8CBA41E20D42}" destId="{45782DEB-00DF-422E-B69E-FD60B6DBA95A}" srcOrd="0" destOrd="0" presId="urn:microsoft.com/office/officeart/2005/8/layout/orgChart1"/>
    <dgm:cxn modelId="{9DD356C9-1E9F-4402-A4D7-6300327BE139}" type="presParOf" srcId="{45782DEB-00DF-422E-B69E-FD60B6DBA95A}" destId="{D27DAFF7-73EF-465C-987A-E71CB5CF2C14}" srcOrd="0" destOrd="0" presId="urn:microsoft.com/office/officeart/2005/8/layout/orgChart1"/>
    <dgm:cxn modelId="{033BD49D-0E18-4978-A453-243D02D4CED9}" type="presParOf" srcId="{45782DEB-00DF-422E-B69E-FD60B6DBA95A}" destId="{D6C0DBC7-0CBC-491C-808A-016EA2A3C29B}" srcOrd="1" destOrd="0" presId="urn:microsoft.com/office/officeart/2005/8/layout/orgChart1"/>
    <dgm:cxn modelId="{715A2A5E-A822-46CB-8DF2-E2A3924860CC}" type="presParOf" srcId="{656D7DF0-988F-452B-8864-8CBA41E20D42}" destId="{564E9DED-7B38-49E0-9DC5-444C6916C941}" srcOrd="1" destOrd="0" presId="urn:microsoft.com/office/officeart/2005/8/layout/orgChart1"/>
    <dgm:cxn modelId="{F9FAFBF0-9ACD-4892-B997-DF991A980212}" type="presParOf" srcId="{656D7DF0-988F-452B-8864-8CBA41E20D42}" destId="{D84CF3AB-B790-4951-9970-929111591612}" srcOrd="2" destOrd="0" presId="urn:microsoft.com/office/officeart/2005/8/layout/orgChart1"/>
    <dgm:cxn modelId="{5A68E145-77E3-4247-B9D7-3CBB4E44BFCC}" type="presParOf" srcId="{D4865F9B-73C8-4D22-91BF-F20348990712}" destId="{A3ABFDB1-D4BD-463C-BDB5-771EB420DD25}" srcOrd="4" destOrd="0" presId="urn:microsoft.com/office/officeart/2005/8/layout/orgChart1"/>
    <dgm:cxn modelId="{E54134B1-0AC1-4280-B9F8-C4DA70A2E7AD}" type="presParOf" srcId="{D4865F9B-73C8-4D22-91BF-F20348990712}" destId="{4E064A5C-31B6-4B72-9643-53A706713250}" srcOrd="5" destOrd="0" presId="urn:microsoft.com/office/officeart/2005/8/layout/orgChart1"/>
    <dgm:cxn modelId="{D385303D-4107-40B9-80CB-2032769AF3C3}" type="presParOf" srcId="{4E064A5C-31B6-4B72-9643-53A706713250}" destId="{BC71D307-A42E-4FFB-A254-46181D6562CE}" srcOrd="0" destOrd="0" presId="urn:microsoft.com/office/officeart/2005/8/layout/orgChart1"/>
    <dgm:cxn modelId="{0AA257F3-C39C-44EE-83B7-CD6182BD79B8}" type="presParOf" srcId="{BC71D307-A42E-4FFB-A254-46181D6562CE}" destId="{B30E9949-B6F0-486E-A069-7BC45BEB17B8}" srcOrd="0" destOrd="0" presId="urn:microsoft.com/office/officeart/2005/8/layout/orgChart1"/>
    <dgm:cxn modelId="{17281BEE-7F6D-4501-8F03-1C87FA2A142F}" type="presParOf" srcId="{BC71D307-A42E-4FFB-A254-46181D6562CE}" destId="{CC58AAAE-E767-4DE7-BD1F-D06BC241BC0F}" srcOrd="1" destOrd="0" presId="urn:microsoft.com/office/officeart/2005/8/layout/orgChart1"/>
    <dgm:cxn modelId="{B827DCC4-A3B9-4042-AB1D-5968315AD7EB}" type="presParOf" srcId="{4E064A5C-31B6-4B72-9643-53A706713250}" destId="{47E6967E-0E6E-4EB2-8A2F-605DCA68B6BC}" srcOrd="1" destOrd="0" presId="urn:microsoft.com/office/officeart/2005/8/layout/orgChart1"/>
    <dgm:cxn modelId="{4B4C34EB-BCAA-4E77-830B-9B127A120B63}" type="presParOf" srcId="{4E064A5C-31B6-4B72-9643-53A706713250}" destId="{E78E14FC-87EC-4D23-B1F1-88B463E431DD}" srcOrd="2" destOrd="0" presId="urn:microsoft.com/office/officeart/2005/8/layout/orgChart1"/>
    <dgm:cxn modelId="{671147A0-A2BC-40A0-9CC8-605B1E9E4A95}" type="presParOf" srcId="{D4865F9B-73C8-4D22-91BF-F20348990712}" destId="{594486B9-F863-4C3E-8DA2-155D16E2FB16}" srcOrd="6" destOrd="0" presId="urn:microsoft.com/office/officeart/2005/8/layout/orgChart1"/>
    <dgm:cxn modelId="{CABFE25F-CB1D-46DA-A1C9-0E6AB986731D}" type="presParOf" srcId="{D4865F9B-73C8-4D22-91BF-F20348990712}" destId="{1CCCFB68-E495-4B97-97AD-77DB3806794A}" srcOrd="7" destOrd="0" presId="urn:microsoft.com/office/officeart/2005/8/layout/orgChart1"/>
    <dgm:cxn modelId="{B906D8BA-4E07-49C8-A0DB-9295427F7AC3}" type="presParOf" srcId="{1CCCFB68-E495-4B97-97AD-77DB3806794A}" destId="{9351826C-6FC5-43C3-91FC-E04014CABA66}" srcOrd="0" destOrd="0" presId="urn:microsoft.com/office/officeart/2005/8/layout/orgChart1"/>
    <dgm:cxn modelId="{7584D184-0067-4DBB-A231-19416028CDA0}" type="presParOf" srcId="{9351826C-6FC5-43C3-91FC-E04014CABA66}" destId="{AD1F55A4-4FB0-4C19-965D-C03487505185}" srcOrd="0" destOrd="0" presId="urn:microsoft.com/office/officeart/2005/8/layout/orgChart1"/>
    <dgm:cxn modelId="{B27ECD4A-D7AD-466E-A337-E6904669A576}" type="presParOf" srcId="{9351826C-6FC5-43C3-91FC-E04014CABA66}" destId="{7C5CB007-9CB9-4DD1-9C93-2BB304162C5C}" srcOrd="1" destOrd="0" presId="urn:microsoft.com/office/officeart/2005/8/layout/orgChart1"/>
    <dgm:cxn modelId="{44242EB2-C28B-4E9C-92B2-2BF742A9A9E1}" type="presParOf" srcId="{1CCCFB68-E495-4B97-97AD-77DB3806794A}" destId="{FEE6299A-FA5B-407A-96F4-123E3D56701B}" srcOrd="1" destOrd="0" presId="urn:microsoft.com/office/officeart/2005/8/layout/orgChart1"/>
    <dgm:cxn modelId="{FF031088-D17D-4DB4-B3F9-DDB95353BB84}" type="presParOf" srcId="{1CCCFB68-E495-4B97-97AD-77DB3806794A}" destId="{B0500A97-4A12-4464-9191-3AE14C404D39}" srcOrd="2" destOrd="0" presId="urn:microsoft.com/office/officeart/2005/8/layout/orgChart1"/>
    <dgm:cxn modelId="{01F56E78-CF2D-4D75-A0A4-4944CACF3717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B659CB-7CE8-48AE-B2BB-8662960EE3E9}" type="presOf" srcId="{AE0DDDB7-EA5D-409A-B4D0-966B332F48CC}" destId="{2C9E3126-A284-4BA1-A70B-08B4758EF978}" srcOrd="0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1FA631-A0B2-41BB-82A9-53E2015B7F55}" type="presOf" srcId="{F713EE3F-2EED-4F9E-974C-4A60D5282458}" destId="{2ED36000-BDDA-4151-956A-3AFEB635755B}" srcOrd="0" destOrd="0" presId="urn:microsoft.com/office/officeart/2005/8/layout/process1"/>
    <dgm:cxn modelId="{F32AD595-5849-4B22-85AC-75B0B5C627AF}" type="presOf" srcId="{4EEEF089-1C21-4E0A-A50D-5C896A4B715D}" destId="{340324DF-9A6D-4015-AF4D-C377A18AC4BF}" srcOrd="0" destOrd="0" presId="urn:microsoft.com/office/officeart/2005/8/layout/process1"/>
    <dgm:cxn modelId="{DC954498-7CFE-4C12-9850-DF4CE40A131B}" type="presOf" srcId="{F8CBD6C6-3E2B-409D-803B-D5C29D80BC06}" destId="{E15A26D2-14D2-48ED-8B18-A2D7F84C964E}" srcOrd="0" destOrd="0" presId="urn:microsoft.com/office/officeart/2005/8/layout/process1"/>
    <dgm:cxn modelId="{F68ED4D0-E3FB-44F6-BDDA-F952537D283B}" type="presOf" srcId="{4E2E697F-919E-4AAC-9069-F1C35CD85E90}" destId="{570401FC-D009-4158-B334-7A82CA56FD2E}" srcOrd="1" destOrd="0" presId="urn:microsoft.com/office/officeart/2005/8/layout/process1"/>
    <dgm:cxn modelId="{EF898F50-7F9B-492E-91EE-6C3103BDC6AA}" type="presOf" srcId="{CD47FC76-7179-4182-8FEC-CFB32DE2EE3B}" destId="{B5996566-89C5-42CF-A6E6-F28871901245}" srcOrd="0" destOrd="0" presId="urn:microsoft.com/office/officeart/2005/8/layout/process1"/>
    <dgm:cxn modelId="{771504A9-6FFF-49E2-A1EC-B2CA43D93182}" type="presOf" srcId="{B158C078-379B-41F6-8FBE-7DBD8B7D4E62}" destId="{2333B3AA-6464-4502-B6C5-D49207891553}" srcOrd="0" destOrd="0" presId="urn:microsoft.com/office/officeart/2005/8/layout/process1"/>
    <dgm:cxn modelId="{76804B86-651D-4257-BEFB-BEF73987E282}" type="presOf" srcId="{128E0351-79F1-4967-965E-85E866F20E33}" destId="{43B51AD4-0025-473A-B4CA-BF9126F2EEDF}" srcOrd="0" destOrd="0" presId="urn:microsoft.com/office/officeart/2005/8/layout/process1"/>
    <dgm:cxn modelId="{6C7DB698-DB63-4C6E-BBFA-54FA86121B8D}" type="presOf" srcId="{128E0351-79F1-4967-965E-85E866F20E33}" destId="{B413C7B4-9E3E-43FC-981D-0AB0ACE178A3}" srcOrd="1" destOrd="0" presId="urn:microsoft.com/office/officeart/2005/8/layout/process1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53B3FEE4-EC05-4862-BB91-EAD6C227C4B0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D8CA8CCB-7CB6-4215-948F-075F17F90FCD}" type="presOf" srcId="{B158C078-379B-41F6-8FBE-7DBD8B7D4E62}" destId="{1EB69508-8A20-4CC7-AFC7-B2689029664C}" srcOrd="1" destOrd="0" presId="urn:microsoft.com/office/officeart/2005/8/layout/process1"/>
    <dgm:cxn modelId="{F62752FB-FD07-4588-B6FC-B2DD88FE42A6}" type="presOf" srcId="{9C457205-4695-4AC7-9989-E98A87D310F5}" destId="{40AF782C-7F41-4339-8897-68EFE173B443}" srcOrd="0" destOrd="0" presId="urn:microsoft.com/office/officeart/2005/8/layout/process1"/>
    <dgm:cxn modelId="{2C3078B5-74B2-44C3-9505-1787B134604B}" type="presOf" srcId="{268D0668-5090-4BF9-9096-B70CD690E894}" destId="{5BB1D42B-5387-4F3C-8104-987D43A0B353}" srcOrd="1" destOrd="0" presId="urn:microsoft.com/office/officeart/2005/8/layout/process1"/>
    <dgm:cxn modelId="{A237728C-9155-4ACE-873F-0A6FF0965110}" type="presOf" srcId="{268D0668-5090-4BF9-9096-B70CD690E894}" destId="{2AFA3E6B-4CA8-44D1-8B08-9F7D219F569C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E2826188-CF7D-481F-9454-03BD7CA37CCC}" type="presParOf" srcId="{E15A26D2-14D2-48ED-8B18-A2D7F84C964E}" destId="{40AF782C-7F41-4339-8897-68EFE173B443}" srcOrd="0" destOrd="0" presId="urn:microsoft.com/office/officeart/2005/8/layout/process1"/>
    <dgm:cxn modelId="{B4CDC735-BEFA-49D7-9F44-E5E8D0A90468}" type="presParOf" srcId="{E15A26D2-14D2-48ED-8B18-A2D7F84C964E}" destId="{43B51AD4-0025-473A-B4CA-BF9126F2EEDF}" srcOrd="1" destOrd="0" presId="urn:microsoft.com/office/officeart/2005/8/layout/process1"/>
    <dgm:cxn modelId="{E86D1147-18AA-46D8-87EB-5F206E7864B7}" type="presParOf" srcId="{43B51AD4-0025-473A-B4CA-BF9126F2EEDF}" destId="{B413C7B4-9E3E-43FC-981D-0AB0ACE178A3}" srcOrd="0" destOrd="0" presId="urn:microsoft.com/office/officeart/2005/8/layout/process1"/>
    <dgm:cxn modelId="{FF46F9EA-6B80-4157-A5B0-0954697B56C3}" type="presParOf" srcId="{E15A26D2-14D2-48ED-8B18-A2D7F84C964E}" destId="{340324DF-9A6D-4015-AF4D-C377A18AC4BF}" srcOrd="2" destOrd="0" presId="urn:microsoft.com/office/officeart/2005/8/layout/process1"/>
    <dgm:cxn modelId="{1FBF8323-4FAF-4BE5-93BF-BAA4B99E8066}" type="presParOf" srcId="{E15A26D2-14D2-48ED-8B18-A2D7F84C964E}" destId="{2333B3AA-6464-4502-B6C5-D49207891553}" srcOrd="3" destOrd="0" presId="urn:microsoft.com/office/officeart/2005/8/layout/process1"/>
    <dgm:cxn modelId="{49EDEAD3-8784-4C55-96F3-413E23C235AA}" type="presParOf" srcId="{2333B3AA-6464-4502-B6C5-D49207891553}" destId="{1EB69508-8A20-4CC7-AFC7-B2689029664C}" srcOrd="0" destOrd="0" presId="urn:microsoft.com/office/officeart/2005/8/layout/process1"/>
    <dgm:cxn modelId="{DB072D1C-7482-4D85-B114-3F1BE422A40E}" type="presParOf" srcId="{E15A26D2-14D2-48ED-8B18-A2D7F84C964E}" destId="{2ED36000-BDDA-4151-956A-3AFEB635755B}" srcOrd="4" destOrd="0" presId="urn:microsoft.com/office/officeart/2005/8/layout/process1"/>
    <dgm:cxn modelId="{EA65D05C-557A-4381-9607-2C826283E5C3}" type="presParOf" srcId="{E15A26D2-14D2-48ED-8B18-A2D7F84C964E}" destId="{2AFA3E6B-4CA8-44D1-8B08-9F7D219F569C}" srcOrd="5" destOrd="0" presId="urn:microsoft.com/office/officeart/2005/8/layout/process1"/>
    <dgm:cxn modelId="{1493AB4B-FBE8-422C-8CE9-16B33C3741DF}" type="presParOf" srcId="{2AFA3E6B-4CA8-44D1-8B08-9F7D219F569C}" destId="{5BB1D42B-5387-4F3C-8104-987D43A0B353}" srcOrd="0" destOrd="0" presId="urn:microsoft.com/office/officeart/2005/8/layout/process1"/>
    <dgm:cxn modelId="{1E04B619-C1BB-4E4F-99D8-32751BDB49BD}" type="presParOf" srcId="{E15A26D2-14D2-48ED-8B18-A2D7F84C964E}" destId="{2C9E3126-A284-4BA1-A70B-08B4758EF978}" srcOrd="6" destOrd="0" presId="urn:microsoft.com/office/officeart/2005/8/layout/process1"/>
    <dgm:cxn modelId="{033E65E8-BCF0-4A0A-80F8-D7ABA017A8E2}" type="presParOf" srcId="{E15A26D2-14D2-48ED-8B18-A2D7F84C964E}" destId="{88EA6FA5-BF4A-4591-80F7-C3F55579F141}" srcOrd="7" destOrd="0" presId="urn:microsoft.com/office/officeart/2005/8/layout/process1"/>
    <dgm:cxn modelId="{E5BE5E09-4124-4D8B-A389-797B72DC6970}" type="presParOf" srcId="{88EA6FA5-BF4A-4591-80F7-C3F55579F141}" destId="{570401FC-D009-4158-B334-7A82CA56FD2E}" srcOrd="0" destOrd="0" presId="urn:microsoft.com/office/officeart/2005/8/layout/process1"/>
    <dgm:cxn modelId="{5FF8D525-6640-4909-8250-F1A752D1FCA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819979"/>
              </p:ext>
            </p:extLst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2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57087513"/>
              </p:ext>
            </p:extLst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smtClean="0"/>
              <a:t>Put main module in sleep mode to reduce power consumption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574</Words>
  <Application>Microsoft Macintosh PowerPoint</Application>
  <PresentationFormat>On-screen Show (16:9)</PresentationFormat>
  <Paragraphs>219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sensors</vt:lpstr>
      <vt:lpstr>Acquiring sensor data</vt:lpstr>
      <vt:lpstr>Altitude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237</cp:revision>
  <dcterms:created xsi:type="dcterms:W3CDTF">2015-04-29T12:04:28Z</dcterms:created>
  <dcterms:modified xsi:type="dcterms:W3CDTF">2018-01-14T13:28:46Z</dcterms:modified>
  <cp:category/>
</cp:coreProperties>
</file>